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92a595a24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92a595a24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92a595a2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92a595a2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92a595a24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92a595a24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92a595a2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92a595a2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92a595a24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92a595a24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92a595a2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92a595a2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92a595a2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92a595a2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92a595a2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92a595a2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92a595a2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92a595a2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92a595a24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92a595a2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92a595a2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92a595a2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92a595a24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92a595a24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92a595a24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92a595a24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824000" y="600075"/>
            <a:ext cx="7212600" cy="23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88">
                <a:solidFill>
                  <a:schemeClr val="dk1"/>
                </a:solidFill>
              </a:rPr>
              <a:t>CodeFurry 2022</a:t>
            </a:r>
            <a:endParaRPr sz="63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Order Processing System</a:t>
            </a:r>
            <a:endParaRPr sz="4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1403750"/>
            <a:ext cx="4251725" cy="2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475" y="1403750"/>
            <a:ext cx="3995725" cy="27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046675" y="139300"/>
            <a:ext cx="71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Customer login</a:t>
            </a:r>
            <a:endParaRPr sz="4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0" y="1993100"/>
            <a:ext cx="4026701" cy="2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51" y="1993100"/>
            <a:ext cx="4660099" cy="262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421725" y="717950"/>
            <a:ext cx="61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Invoice Generation</a:t>
            </a:r>
            <a:endParaRPr sz="4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38" y="163100"/>
            <a:ext cx="8366525" cy="470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lt1"/>
                </a:solidFill>
              </a:rPr>
              <a:t>Future Work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639500"/>
            <a:ext cx="85206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Customize Orders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Enhance user interface by adding more responsive features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Add more payment options and save payment details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Add delivery options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Provide customer a visual graphical order status bar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By : Elderwand19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4300" y="1660925"/>
            <a:ext cx="32469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Aditya Koul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Ananya Jaiswal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Anjali Parihar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Manish Jangid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5829300" y="1661050"/>
            <a:ext cx="30030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Nameera Shaikh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Shivam Shakya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Yashaswi Ghune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cxnSp>
        <p:nvCxnSpPr>
          <p:cNvPr id="68" name="Google Shape;68;p14"/>
          <p:cNvCxnSpPr/>
          <p:nvPr/>
        </p:nvCxnSpPr>
        <p:spPr>
          <a:xfrm>
            <a:off x="5539975" y="4907750"/>
            <a:ext cx="102870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Project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Order Processing System, Development in java jsp.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In This project you can place order.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Generate Invoice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Admin can change menu add,delete,remove menus.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Customer can put order.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Employee can track customer details.</a:t>
            </a:r>
            <a:endParaRPr sz="2000">
              <a:highlight>
                <a:srgbClr val="FFFFFF"/>
              </a:highlight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007275"/>
            <a:ext cx="4388721" cy="3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Tools and Technologies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96600"/>
            <a:ext cx="56247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Tools 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Spring Tool Suite (STS)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Technologies 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Java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Java Servlet JSP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50" y="1171675"/>
            <a:ext cx="4164801" cy="32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>
                <a:solidFill>
                  <a:schemeClr val="lt1"/>
                </a:solidFill>
              </a:rPr>
              <a:t>Key Learnings :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403750"/>
            <a:ext cx="6589200" cy="31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Concept clearance of Java and jsp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Hands On application building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Team Work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Team building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Co-operation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Task Management</a:t>
            </a:r>
            <a:endParaRPr sz="2300">
              <a:highlight>
                <a:schemeClr val="lt1"/>
              </a:highlight>
            </a:endParaRPr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chemeClr val="lt1"/>
                </a:solidFill>
              </a:rPr>
              <a:t>Project Snapshots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50" y="1178475"/>
            <a:ext cx="7318749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7350"/>
            <a:ext cx="4326726" cy="26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475" y="1757350"/>
            <a:ext cx="4360074" cy="25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443175" y="218050"/>
            <a:ext cx="465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Employee Cycle</a:t>
            </a:r>
            <a:endParaRPr sz="4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